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81" r:id="rId2"/>
    <p:sldId id="282" r:id="rId3"/>
    <p:sldId id="283" r:id="rId4"/>
    <p:sldId id="256" r:id="rId5"/>
    <p:sldId id="289" r:id="rId6"/>
    <p:sldId id="306" r:id="rId7"/>
    <p:sldId id="305" r:id="rId8"/>
    <p:sldId id="307" r:id="rId9"/>
    <p:sldId id="308" r:id="rId10"/>
    <p:sldId id="309" r:id="rId11"/>
  </p:sldIdLst>
  <p:sldSz cx="12192000" cy="6858000"/>
  <p:notesSz cx="6858000" cy="9144000"/>
  <p:embeddedFontLst>
    <p:embeddedFont>
      <p:font typeface="Adobe 黑体 Std R" panose="020B0400000000000000" pitchFamily="34" charset="-128"/>
      <p:regular r:id="rId13"/>
    </p:embeddedFont>
    <p:embeddedFont>
      <p:font typeface="Bauhaus 93" panose="04030905020B02020C02" pitchFamily="82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典謀 吳" initials="典謀" lastIdx="1" clrIdx="0">
    <p:extLst>
      <p:ext uri="{19B8F6BF-5375-455C-9EA6-DF929625EA0E}">
        <p15:presenceInfo xmlns:p15="http://schemas.microsoft.com/office/powerpoint/2012/main" userId="05a81ab6f4d57bc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6B84"/>
    <a:srgbClr val="09283F"/>
    <a:srgbClr val="1745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84" autoAdjust="0"/>
  </p:normalViewPr>
  <p:slideViewPr>
    <p:cSldViewPr snapToGrid="0">
      <p:cViewPr>
        <p:scale>
          <a:sx n="66" d="100"/>
          <a:sy n="66" d="100"/>
        </p:scale>
        <p:origin x="1253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2464B-6604-429B-A8FD-9F17EF193F93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6E928-C82F-4D84-A1D2-33C863ABDA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7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460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971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4820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0652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7733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6619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2023/5/15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0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砲塔整合測試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2023-05-15 擊發測試整合">
            <a:hlinkClick r:id="" action="ppaction://media"/>
            <a:extLst>
              <a:ext uri="{FF2B5EF4-FFF2-40B4-BE49-F238E27FC236}">
                <a16:creationId xmlns:a16="http://schemas.microsoft.com/office/drawing/2014/main" id="{C0C4A33C-1015-7876-A49F-ABB60047F0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7676" y="1424185"/>
            <a:ext cx="8536647" cy="480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1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7D9061C-9D9A-D6E4-36E6-7FDA4F408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14" y="1495124"/>
            <a:ext cx="10394458" cy="76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1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7D9061C-9D9A-D6E4-36E6-7FDA4F408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14" y="-1248076"/>
            <a:ext cx="10394458" cy="76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92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底盤移動測試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2023-05-15 底盤移動測試">
            <a:hlinkClick r:id="" action="ppaction://media"/>
            <a:extLst>
              <a:ext uri="{FF2B5EF4-FFF2-40B4-BE49-F238E27FC236}">
                <a16:creationId xmlns:a16="http://schemas.microsoft.com/office/drawing/2014/main" id="{D9D270EA-1AEB-686A-6372-4011B9197F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90124" y="1645702"/>
            <a:ext cx="8211752" cy="461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06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自動瞄準測試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2023-05-15 自動瞄準測試">
            <a:hlinkClick r:id="" action="ppaction://media"/>
            <a:extLst>
              <a:ext uri="{FF2B5EF4-FFF2-40B4-BE49-F238E27FC236}">
                <a16:creationId xmlns:a16="http://schemas.microsoft.com/office/drawing/2014/main" id="{216C3EDC-5402-BE0F-35C9-59C07E692B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6443" y="1553176"/>
            <a:ext cx="8803192" cy="495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970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緊急開關測試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5-15 緊急開關">
            <a:hlinkClick r:id="" action="ppaction://media"/>
            <a:extLst>
              <a:ext uri="{FF2B5EF4-FFF2-40B4-BE49-F238E27FC236}">
                <a16:creationId xmlns:a16="http://schemas.microsoft.com/office/drawing/2014/main" id="{6E26DDAC-414B-0A3F-0947-6181D2C60C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14486" y="1560609"/>
            <a:ext cx="8363027" cy="470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46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241</Words>
  <Application>Microsoft Office PowerPoint</Application>
  <PresentationFormat>寬螢幕</PresentationFormat>
  <Paragraphs>29</Paragraphs>
  <Slides>10</Slides>
  <Notes>6</Notes>
  <HiddenSlides>0</HiddenSlides>
  <MMClips>4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7" baseType="lpstr">
      <vt:lpstr>Consolas</vt:lpstr>
      <vt:lpstr>Arial</vt:lpstr>
      <vt:lpstr>Calibri</vt:lpstr>
      <vt:lpstr>Bauhaus 93</vt:lpstr>
      <vt:lpstr>Adobe 黑体 Std R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18</cp:revision>
  <dcterms:created xsi:type="dcterms:W3CDTF">2023-03-04T05:49:25Z</dcterms:created>
  <dcterms:modified xsi:type="dcterms:W3CDTF">2023-05-15T12:06:13Z</dcterms:modified>
</cp:coreProperties>
</file>

<file path=docProps/thumbnail.jpeg>
</file>